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90a76ff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90a76ff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90a76ffd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90a76ffd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75" y="226325"/>
            <a:ext cx="3193099" cy="4771749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730" y="226325"/>
            <a:ext cx="3456175" cy="2588800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73825" y="662850"/>
            <a:ext cx="8520600" cy="32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44444"/>
                </a:solidFill>
              </a:rPr>
              <a:t>Inauguración</a:t>
            </a:r>
            <a:r>
              <a:rPr lang="en" sz="1400">
                <a:solidFill>
                  <a:srgbClr val="444444"/>
                </a:solidFill>
              </a:rPr>
              <a:t> </a:t>
            </a:r>
            <a:r>
              <a:rPr lang="en" sz="1400">
                <a:solidFill>
                  <a:srgbClr val="444444"/>
                </a:solidFill>
              </a:rPr>
              <a:t>Sanatorio Antártida: Participación de Air Liquide Argentina</a:t>
            </a:r>
            <a:endParaRPr sz="14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444444"/>
                </a:solidFill>
              </a:rPr>
              <a:t>La Provincia de Buenos Aires cuenta </a:t>
            </a:r>
            <a:r>
              <a:rPr lang="en" sz="1400">
                <a:solidFill>
                  <a:srgbClr val="444444"/>
                </a:solidFill>
              </a:rPr>
              <a:t>con 330 nuevas camas de alta complejidad </a:t>
            </a:r>
            <a:r>
              <a:rPr lang="en" sz="1400">
                <a:solidFill>
                  <a:srgbClr val="444444"/>
                </a:solidFill>
              </a:rPr>
              <a:t>e</a:t>
            </a:r>
            <a:r>
              <a:rPr lang="en" sz="1400">
                <a:solidFill>
                  <a:srgbClr val="444444"/>
                </a:solidFill>
              </a:rPr>
              <a:t>n el Sanatorio Antártida del Sindicato de Camioneros recientemente inaugurado, </a:t>
            </a:r>
            <a:r>
              <a:rPr lang="en" sz="1400">
                <a:solidFill>
                  <a:srgbClr val="444444"/>
                </a:solidFill>
              </a:rPr>
              <a:t>constituyéndose en un </a:t>
            </a:r>
            <a:r>
              <a:rPr lang="en" sz="1400">
                <a:solidFill>
                  <a:srgbClr val="444444"/>
                </a:solidFill>
              </a:rPr>
              <a:t>Centro de Atención de Emergencias para la Pandemia del Covid-19. Se utilizará exclusivamente para los casos de coronavirus, especialmente aquellos de situación crítica</a:t>
            </a:r>
            <a:r>
              <a:rPr lang="en" sz="1400">
                <a:solidFill>
                  <a:srgbClr val="444444"/>
                </a:solidFill>
              </a:rPr>
              <a:t>. La labor del equipo Air Liquide Argentina ha permitido en tiempo record que el oxígeno medicinal y sus otros gases medicinales se encuentren en funcionamiento y a plena </a:t>
            </a:r>
            <a:r>
              <a:rPr lang="en" sz="1400">
                <a:solidFill>
                  <a:srgbClr val="444444"/>
                </a:solidFill>
              </a:rPr>
              <a:t>disposición para atender esta situación de emergencia</a:t>
            </a:r>
            <a:r>
              <a:rPr lang="en" sz="1400">
                <a:solidFill>
                  <a:srgbClr val="444444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